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CA"/>
    <a:srgbClr val="09FF15"/>
    <a:srgbClr val="09F3FF"/>
    <a:srgbClr val="FFFFFF"/>
    <a:srgbClr val="BFD6E3"/>
    <a:srgbClr val="3A3A3A"/>
    <a:srgbClr val="00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63" Type="http://schemas.openxmlformats.org/officeDocument/2006/relationships/image" Target="../media/image74.jpeg"/><Relationship Id="rId84" Type="http://schemas.openxmlformats.org/officeDocument/2006/relationships/image" Target="../media/image95.png"/><Relationship Id="rId138" Type="http://schemas.openxmlformats.org/officeDocument/2006/relationships/image" Target="../media/image149.jpe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59" Type="http://schemas.openxmlformats.org/officeDocument/2006/relationships/image" Target="../media/image70.jpe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54" Type="http://schemas.openxmlformats.org/officeDocument/2006/relationships/image" Target="../media/image65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49" Type="http://schemas.openxmlformats.org/officeDocument/2006/relationships/image" Target="../media/image60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44" Type="http://schemas.openxmlformats.org/officeDocument/2006/relationships/image" Target="../media/image55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25" Type="http://schemas.openxmlformats.org/officeDocument/2006/relationships/image" Target="../media/image36.tif"/><Relationship Id="rId46" Type="http://schemas.openxmlformats.org/officeDocument/2006/relationships/image" Target="../media/image57.jpeg"/><Relationship Id="rId67" Type="http://schemas.openxmlformats.org/officeDocument/2006/relationships/image" Target="../media/image78.png"/><Relationship Id="rId116" Type="http://schemas.openxmlformats.org/officeDocument/2006/relationships/image" Target="../media/image127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62" Type="http://schemas.openxmlformats.org/officeDocument/2006/relationships/image" Target="../media/image73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5" Type="http://schemas.openxmlformats.org/officeDocument/2006/relationships/image" Target="../media/image26.png"/><Relationship Id="rId36" Type="http://schemas.openxmlformats.org/officeDocument/2006/relationships/image" Target="../media/image47.pn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52" Type="http://schemas.openxmlformats.org/officeDocument/2006/relationships/image" Target="../media/image63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tif"/><Relationship Id="rId47" Type="http://schemas.openxmlformats.org/officeDocument/2006/relationships/image" Target="../media/image58.jpeg"/><Relationship Id="rId68" Type="http://schemas.openxmlformats.org/officeDocument/2006/relationships/image" Target="../media/image79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6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2029320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206</Words>
  <Application>Microsoft Office PowerPoint</Application>
  <PresentationFormat>Grand écran</PresentationFormat>
  <Paragraphs>224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24</cp:revision>
  <dcterms:created xsi:type="dcterms:W3CDTF">2021-10-28T12:21:33Z</dcterms:created>
  <dcterms:modified xsi:type="dcterms:W3CDTF">2022-04-12T15:10:51Z</dcterms:modified>
</cp:coreProperties>
</file>